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6" r:id="rId2"/>
    <p:sldId id="283" r:id="rId3"/>
    <p:sldId id="286" r:id="rId4"/>
    <p:sldId id="287" r:id="rId5"/>
    <p:sldId id="288" r:id="rId6"/>
    <p:sldId id="289" r:id="rId7"/>
    <p:sldId id="279" r:id="rId8"/>
  </p:sldIdLst>
  <p:sldSz cx="9906000" cy="6858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A9D2"/>
    <a:srgbClr val="ABC8E2"/>
    <a:srgbClr val="141414"/>
    <a:srgbClr val="697F9F"/>
    <a:srgbClr val="FFFFFF"/>
    <a:srgbClr val="F8F8F8"/>
    <a:srgbClr val="F3FAFF"/>
    <a:srgbClr val="E8F4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8" autoAdjust="0"/>
    <p:restoredTop sz="96391" autoAdjust="0"/>
  </p:normalViewPr>
  <p:slideViewPr>
    <p:cSldViewPr snapToGrid="0">
      <p:cViewPr varScale="1">
        <p:scale>
          <a:sx n="111" d="100"/>
          <a:sy n="111" d="100"/>
        </p:scale>
        <p:origin x="9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6BB38-0F40-4729-9D3B-9AB3483EDAEE}" type="datetimeFigureOut">
              <a:rPr lang="ko-KR" altLang="en-US" smtClean="0"/>
              <a:t>2023-03-03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75A54A-10E5-488A-ABE8-F71D4184DE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7149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FF0B31-38DE-4E7B-9593-2B7E74DB99AE}" type="datetimeFigureOut">
              <a:rPr lang="ko-KR" altLang="en-US" smtClean="0"/>
              <a:t>2023-03-03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0841D-6ADF-46AB-9CE0-58F846F884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264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0841D-6ADF-46AB-9CE0-58F846F884EE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8397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0841D-6ADF-46AB-9CE0-58F846F884EE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0259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0841D-6ADF-46AB-9CE0-58F846F884EE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6523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0841D-6ADF-46AB-9CE0-58F846F884EE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7607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0841D-6ADF-46AB-9CE0-58F846F884EE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63547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0841D-6ADF-46AB-9CE0-58F846F884EE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64165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0841D-6ADF-46AB-9CE0-58F846F884EE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5051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90D8-0A69-47B6-9E9A-A82000FE2816}" type="datetimeFigureOut">
              <a:rPr lang="ko-KR" altLang="en-US" smtClean="0"/>
              <a:t>2023-03-03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05BDF-4547-4A00-942A-B0C42F0E3D1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60469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90D8-0A69-47B6-9E9A-A82000FE2816}" type="datetimeFigureOut">
              <a:rPr lang="ko-KR" altLang="en-US" smtClean="0"/>
              <a:t>2023-03-03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05BDF-4547-4A00-942A-B0C42F0E3D1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92903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90D8-0A69-47B6-9E9A-A82000FE2816}" type="datetimeFigureOut">
              <a:rPr lang="ko-KR" altLang="en-US" smtClean="0"/>
              <a:t>2023-03-03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05BDF-4547-4A00-942A-B0C42F0E3D1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13244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90D8-0A69-47B6-9E9A-A82000FE2816}" type="datetimeFigureOut">
              <a:rPr lang="ko-KR" altLang="en-US" smtClean="0"/>
              <a:t>2023-03-03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05BDF-4547-4A00-942A-B0C42F0E3D1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38520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90D8-0A69-47B6-9E9A-A82000FE2816}" type="datetimeFigureOut">
              <a:rPr lang="ko-KR" altLang="en-US" smtClean="0"/>
              <a:t>2023-03-03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05BDF-4547-4A00-942A-B0C42F0E3D1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57213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90D8-0A69-47B6-9E9A-A82000FE2816}" type="datetimeFigureOut">
              <a:rPr lang="ko-KR" altLang="en-US" smtClean="0"/>
              <a:t>2023-03-03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05BDF-4547-4A00-942A-B0C42F0E3D1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65773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90D8-0A69-47B6-9E9A-A82000FE2816}" type="datetimeFigureOut">
              <a:rPr lang="ko-KR" altLang="en-US" smtClean="0"/>
              <a:t>2023-03-03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05BDF-4547-4A00-942A-B0C42F0E3D1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82647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90D8-0A69-47B6-9E9A-A82000FE2816}" type="datetimeFigureOut">
              <a:rPr lang="ko-KR" altLang="en-US" smtClean="0"/>
              <a:t>2023-03-03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05BDF-4547-4A00-942A-B0C42F0E3D1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736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90D8-0A69-47B6-9E9A-A82000FE2816}" type="datetimeFigureOut">
              <a:rPr lang="ko-KR" altLang="en-US" smtClean="0"/>
              <a:t>2023-03-03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05BDF-4547-4A00-942A-B0C42F0E3D1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19020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90D8-0A69-47B6-9E9A-A82000FE2816}" type="datetimeFigureOut">
              <a:rPr lang="ko-KR" altLang="en-US" smtClean="0"/>
              <a:t>2023-03-03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05BDF-4547-4A00-942A-B0C42F0E3D1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14681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90D8-0A69-47B6-9E9A-A82000FE2816}" type="datetimeFigureOut">
              <a:rPr lang="ko-KR" altLang="en-US" smtClean="0"/>
              <a:t>2023-03-03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05BDF-4547-4A00-942A-B0C42F0E3D1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97890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D90D8-0A69-47B6-9E9A-A82000FE2816}" type="datetimeFigureOut">
              <a:rPr lang="ko-KR" altLang="en-US" smtClean="0"/>
              <a:t>2023-03-03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05BDF-4547-4A00-942A-B0C42F0E3D1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17825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0313" y="1581272"/>
            <a:ext cx="8471019" cy="2387600"/>
          </a:xfrm>
        </p:spPr>
        <p:txBody>
          <a:bodyPr>
            <a:normAutofit/>
          </a:bodyPr>
          <a:lstStyle/>
          <a:p>
            <a:r>
              <a:rPr lang="ko-KR" altLang="en-US" sz="5400" b="1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순천대학교 </a:t>
            </a:r>
            <a:r>
              <a:rPr lang="en-US" altLang="ko-KR" sz="5400" b="1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ko-KR" sz="5400" b="1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sz="5400" b="1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ZOOM </a:t>
            </a:r>
            <a:r>
              <a:rPr lang="ko-KR" altLang="en-US" sz="5400" b="1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이용 매뉴얼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-8008" y="0"/>
            <a:ext cx="468843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 dirty="0"/>
          </a:p>
        </p:txBody>
      </p:sp>
      <p:sp>
        <p:nvSpPr>
          <p:cNvPr id="5" name="직사각형 4"/>
          <p:cNvSpPr/>
          <p:nvPr/>
        </p:nvSpPr>
        <p:spPr>
          <a:xfrm>
            <a:off x="460835" y="0"/>
            <a:ext cx="480701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 dirty="0"/>
          </a:p>
        </p:txBody>
      </p:sp>
      <p:sp>
        <p:nvSpPr>
          <p:cNvPr id="8" name="직사각형 7"/>
          <p:cNvSpPr/>
          <p:nvPr/>
        </p:nvSpPr>
        <p:spPr>
          <a:xfrm>
            <a:off x="941536" y="0"/>
            <a:ext cx="480701" cy="6858000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422237" y="0"/>
            <a:ext cx="480701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 dirty="0"/>
          </a:p>
        </p:txBody>
      </p:sp>
      <p:sp>
        <p:nvSpPr>
          <p:cNvPr id="10" name="직사각형 9"/>
          <p:cNvSpPr/>
          <p:nvPr/>
        </p:nvSpPr>
        <p:spPr>
          <a:xfrm>
            <a:off x="1902939" y="0"/>
            <a:ext cx="480701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 dirty="0"/>
          </a:p>
        </p:txBody>
      </p:sp>
      <p:sp>
        <p:nvSpPr>
          <p:cNvPr id="11" name="직사각형 10"/>
          <p:cNvSpPr/>
          <p:nvPr/>
        </p:nvSpPr>
        <p:spPr>
          <a:xfrm>
            <a:off x="2383640" y="0"/>
            <a:ext cx="480701" cy="6858000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 dirty="0"/>
          </a:p>
        </p:txBody>
      </p:sp>
      <p:sp>
        <p:nvSpPr>
          <p:cNvPr id="12" name="직사각형 11"/>
          <p:cNvSpPr/>
          <p:nvPr/>
        </p:nvSpPr>
        <p:spPr>
          <a:xfrm>
            <a:off x="2864341" y="0"/>
            <a:ext cx="480701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 dirty="0"/>
          </a:p>
        </p:txBody>
      </p:sp>
      <p:sp>
        <p:nvSpPr>
          <p:cNvPr id="13" name="직사각형 12"/>
          <p:cNvSpPr/>
          <p:nvPr/>
        </p:nvSpPr>
        <p:spPr>
          <a:xfrm>
            <a:off x="3345042" y="0"/>
            <a:ext cx="480701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 dirty="0"/>
          </a:p>
        </p:txBody>
      </p:sp>
      <p:sp>
        <p:nvSpPr>
          <p:cNvPr id="14" name="직사각형 13"/>
          <p:cNvSpPr/>
          <p:nvPr/>
        </p:nvSpPr>
        <p:spPr>
          <a:xfrm>
            <a:off x="3825744" y="0"/>
            <a:ext cx="480701" cy="6858000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 dirty="0"/>
          </a:p>
        </p:txBody>
      </p:sp>
      <p:sp>
        <p:nvSpPr>
          <p:cNvPr id="15" name="직사각형 14"/>
          <p:cNvSpPr/>
          <p:nvPr/>
        </p:nvSpPr>
        <p:spPr>
          <a:xfrm>
            <a:off x="4306445" y="0"/>
            <a:ext cx="480701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 dirty="0"/>
          </a:p>
        </p:txBody>
      </p:sp>
      <p:sp>
        <p:nvSpPr>
          <p:cNvPr id="16" name="직사각형 15"/>
          <p:cNvSpPr/>
          <p:nvPr/>
        </p:nvSpPr>
        <p:spPr>
          <a:xfrm>
            <a:off x="4787146" y="0"/>
            <a:ext cx="480701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 dirty="0"/>
          </a:p>
        </p:txBody>
      </p:sp>
      <p:sp>
        <p:nvSpPr>
          <p:cNvPr id="17" name="직사각형 16"/>
          <p:cNvSpPr/>
          <p:nvPr/>
        </p:nvSpPr>
        <p:spPr>
          <a:xfrm>
            <a:off x="5267847" y="0"/>
            <a:ext cx="480701" cy="6858000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 dirty="0"/>
          </a:p>
        </p:txBody>
      </p:sp>
      <p:sp>
        <p:nvSpPr>
          <p:cNvPr id="18" name="직사각형 17"/>
          <p:cNvSpPr/>
          <p:nvPr/>
        </p:nvSpPr>
        <p:spPr>
          <a:xfrm>
            <a:off x="5748549" y="0"/>
            <a:ext cx="480701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 dirty="0"/>
          </a:p>
        </p:txBody>
      </p:sp>
      <p:sp>
        <p:nvSpPr>
          <p:cNvPr id="19" name="직사각형 18"/>
          <p:cNvSpPr/>
          <p:nvPr/>
        </p:nvSpPr>
        <p:spPr>
          <a:xfrm>
            <a:off x="6229250" y="0"/>
            <a:ext cx="480701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 dirty="0"/>
          </a:p>
        </p:txBody>
      </p:sp>
      <p:sp>
        <p:nvSpPr>
          <p:cNvPr id="20" name="직사각형 19"/>
          <p:cNvSpPr/>
          <p:nvPr/>
        </p:nvSpPr>
        <p:spPr>
          <a:xfrm>
            <a:off x="6709951" y="0"/>
            <a:ext cx="480701" cy="6858000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 dirty="0"/>
          </a:p>
        </p:txBody>
      </p:sp>
      <p:sp>
        <p:nvSpPr>
          <p:cNvPr id="21" name="직사각형 20"/>
          <p:cNvSpPr/>
          <p:nvPr/>
        </p:nvSpPr>
        <p:spPr>
          <a:xfrm>
            <a:off x="7190652" y="0"/>
            <a:ext cx="480701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 dirty="0"/>
          </a:p>
        </p:txBody>
      </p:sp>
      <p:sp>
        <p:nvSpPr>
          <p:cNvPr id="22" name="직사각형 21"/>
          <p:cNvSpPr/>
          <p:nvPr/>
        </p:nvSpPr>
        <p:spPr>
          <a:xfrm>
            <a:off x="7671354" y="0"/>
            <a:ext cx="480701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 dirty="0"/>
          </a:p>
        </p:txBody>
      </p:sp>
      <p:sp>
        <p:nvSpPr>
          <p:cNvPr id="36" name="직사각형 35"/>
          <p:cNvSpPr/>
          <p:nvPr/>
        </p:nvSpPr>
        <p:spPr>
          <a:xfrm>
            <a:off x="9132074" y="0"/>
            <a:ext cx="480701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 dirty="0"/>
          </a:p>
        </p:txBody>
      </p:sp>
      <p:sp>
        <p:nvSpPr>
          <p:cNvPr id="37" name="직사각형 36"/>
          <p:cNvSpPr/>
          <p:nvPr/>
        </p:nvSpPr>
        <p:spPr>
          <a:xfrm>
            <a:off x="9615681" y="0"/>
            <a:ext cx="290320" cy="6858000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 dirty="0"/>
          </a:p>
        </p:txBody>
      </p:sp>
      <p:sp>
        <p:nvSpPr>
          <p:cNvPr id="23" name="직사각형 22"/>
          <p:cNvSpPr/>
          <p:nvPr/>
        </p:nvSpPr>
        <p:spPr>
          <a:xfrm>
            <a:off x="8152055" y="0"/>
            <a:ext cx="480701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 dirty="0"/>
          </a:p>
        </p:txBody>
      </p:sp>
      <p:sp>
        <p:nvSpPr>
          <p:cNvPr id="24" name="직사각형 23"/>
          <p:cNvSpPr/>
          <p:nvPr/>
        </p:nvSpPr>
        <p:spPr>
          <a:xfrm>
            <a:off x="8632756" y="0"/>
            <a:ext cx="480701" cy="6858000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 dirty="0"/>
          </a:p>
        </p:txBody>
      </p:sp>
      <p:sp>
        <p:nvSpPr>
          <p:cNvPr id="25" name="직사각형 24"/>
          <p:cNvSpPr/>
          <p:nvPr/>
        </p:nvSpPr>
        <p:spPr>
          <a:xfrm>
            <a:off x="-9711" y="416560"/>
            <a:ext cx="9895391" cy="60248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 dirty="0"/>
          </a:p>
        </p:txBody>
      </p:sp>
      <p:sp>
        <p:nvSpPr>
          <p:cNvPr id="26" name="TextBox 25"/>
          <p:cNvSpPr txBox="1"/>
          <p:nvPr/>
        </p:nvSpPr>
        <p:spPr>
          <a:xfrm>
            <a:off x="2003917" y="2870074"/>
            <a:ext cx="5886548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500" b="1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조교</a:t>
            </a:r>
            <a:r>
              <a:rPr lang="en-US" altLang="ko-KR" sz="4500" b="1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ko-KR" altLang="en-US" sz="4500" b="1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청강생 추가 방법</a:t>
            </a:r>
            <a:endParaRPr lang="ko-KR" altLang="en-US" sz="45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1796885" y="3657526"/>
            <a:ext cx="6215163" cy="10209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 dirty="0"/>
          </a:p>
        </p:txBody>
      </p:sp>
      <p:sp>
        <p:nvSpPr>
          <p:cNvPr id="33" name="TextBox 32"/>
          <p:cNvSpPr txBox="1"/>
          <p:nvPr/>
        </p:nvSpPr>
        <p:spPr>
          <a:xfrm>
            <a:off x="6607835" y="5480686"/>
            <a:ext cx="2919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>
                <a:solidFill>
                  <a:schemeClr val="bg1">
                    <a:lumMod val="75000"/>
                  </a:schemeClr>
                </a:solidFill>
              </a:rPr>
              <a:t>순천대학교 </a:t>
            </a:r>
            <a:r>
              <a:rPr lang="ko-KR" altLang="en-US" b="1" smtClean="0">
                <a:solidFill>
                  <a:schemeClr val="bg1">
                    <a:lumMod val="75000"/>
                  </a:schemeClr>
                </a:solidFill>
              </a:rPr>
              <a:t>교육혁신본부</a:t>
            </a:r>
            <a:endParaRPr lang="ko-KR" altLang="en-US" sz="33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67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모서리가 둥근 직사각형 2"/>
          <p:cNvSpPr/>
          <p:nvPr/>
        </p:nvSpPr>
        <p:spPr>
          <a:xfrm>
            <a:off x="199360" y="243321"/>
            <a:ext cx="9486060" cy="6458674"/>
          </a:xfrm>
          <a:prstGeom prst="roundRect">
            <a:avLst>
              <a:gd name="adj" fmla="val 322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87145" y="1440586"/>
            <a:ext cx="4698722" cy="32778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▪ </a:t>
            </a:r>
            <a:r>
              <a:rPr lang="ko-KR" altLang="en-US">
                <a:solidFill>
                  <a:schemeClr val="accent1">
                    <a:lumMod val="75000"/>
                  </a:schemeClr>
                </a:solidFill>
              </a:rPr>
              <a:t>조교</a:t>
            </a:r>
            <a:r>
              <a:rPr lang="en-US" altLang="ko-KR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ko-KR" altLang="en-US">
                <a:solidFill>
                  <a:schemeClr val="accent1">
                    <a:lumMod val="75000"/>
                  </a:schemeClr>
                </a:solidFill>
              </a:rPr>
              <a:t>청강생 등록 조건</a:t>
            </a:r>
            <a:endParaRPr lang="en-US" altLang="ko-KR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>
                <a:solidFill>
                  <a:schemeClr val="accent1">
                    <a:lumMod val="75000"/>
                  </a:schemeClr>
                </a:solidFill>
              </a:rPr>
              <a:t>조교</a:t>
            </a:r>
            <a:r>
              <a:rPr lang="en-US" altLang="ko-KR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ko-KR" altLang="en-US">
                <a:solidFill>
                  <a:schemeClr val="accent1">
                    <a:lumMod val="75000"/>
                  </a:schemeClr>
                </a:solidFill>
              </a:rPr>
              <a:t>청강생은 강좌를 운영하는 교수 계정</a:t>
            </a:r>
            <a:endParaRPr lang="en-US" altLang="ko-KR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ko-KR" altLang="en-US">
                <a:solidFill>
                  <a:schemeClr val="accent1">
                    <a:lumMod val="75000"/>
                  </a:schemeClr>
                </a:solidFill>
              </a:rPr>
              <a:t>에서 등록할 수 있음</a:t>
            </a:r>
            <a:endParaRPr lang="en-US" altLang="ko-KR">
              <a:solidFill>
                <a:schemeClr val="accent1">
                  <a:lumMod val="75000"/>
                </a:schemeClr>
              </a:solidFill>
            </a:endParaRPr>
          </a:p>
          <a:p>
            <a:endParaRPr lang="en-US" altLang="ko-KR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ko-KR" altLang="en-US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▪ </a:t>
            </a:r>
            <a:r>
              <a:rPr lang="ko-KR" altLang="en-US">
                <a:solidFill>
                  <a:schemeClr val="accent1">
                    <a:lumMod val="75000"/>
                  </a:schemeClr>
                </a:solidFill>
              </a:rPr>
              <a:t>조교</a:t>
            </a:r>
            <a:r>
              <a:rPr lang="en-US" altLang="ko-KR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ko-KR" altLang="en-US">
                <a:solidFill>
                  <a:schemeClr val="accent1">
                    <a:lumMod val="75000"/>
                  </a:schemeClr>
                </a:solidFill>
              </a:rPr>
              <a:t>청강생 </a:t>
            </a:r>
            <a:r>
              <a:rPr lang="ko-KR" altLang="en-US" smtClean="0">
                <a:solidFill>
                  <a:schemeClr val="accent1">
                    <a:lumMod val="75000"/>
                  </a:schemeClr>
                </a:solidFill>
              </a:rPr>
              <a:t>동영상 시청 기록</a:t>
            </a:r>
            <a:endParaRPr lang="en-US" altLang="ko-KR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mtClean="0">
                <a:solidFill>
                  <a:schemeClr val="accent1">
                    <a:lumMod val="75000"/>
                  </a:schemeClr>
                </a:solidFill>
              </a:rPr>
              <a:t>조교</a:t>
            </a:r>
            <a:r>
              <a:rPr lang="en-US" altLang="ko-KR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ko-KR" altLang="en-US" smtClean="0">
                <a:solidFill>
                  <a:schemeClr val="accent1">
                    <a:lumMod val="75000"/>
                  </a:schemeClr>
                </a:solidFill>
              </a:rPr>
              <a:t>청강생은 동영상</a:t>
            </a:r>
            <a:r>
              <a:rPr lang="en-US" altLang="ko-KR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ko-KR" altLang="en-US" smtClean="0">
                <a:solidFill>
                  <a:schemeClr val="accent1">
                    <a:lumMod val="75000"/>
                  </a:schemeClr>
                </a:solidFill>
              </a:rPr>
              <a:t>이러닝콘텐츠 시청 시</a:t>
            </a:r>
            <a:endParaRPr lang="en-US" altLang="ko-KR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mtClean="0">
                <a:solidFill>
                  <a:schemeClr val="accent1">
                    <a:lumMod val="75000"/>
                  </a:schemeClr>
                </a:solidFill>
              </a:rPr>
              <a:t>온라인출석부에 기록이 남지 않음</a:t>
            </a:r>
            <a:endParaRPr lang="en-US" altLang="ko-KR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altLang="ko-KR">
              <a:solidFill>
                <a:schemeClr val="accent1">
                  <a:lumMod val="75000"/>
                </a:schemeClr>
              </a:solidFill>
            </a:endParaRPr>
          </a:p>
          <a:p>
            <a:endParaRPr lang="en-US" altLang="ko-KR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ko-KR" altLang="en-US" smtClean="0">
                <a:solidFill>
                  <a:schemeClr val="accent1">
                    <a:lumMod val="75000"/>
                  </a:schemeClr>
                </a:solidFill>
              </a:rPr>
              <a:t>① </a:t>
            </a:r>
            <a:r>
              <a:rPr lang="ko-KR" altLang="en-US" smtClean="0">
                <a:solidFill>
                  <a:schemeClr val="accent1">
                    <a:lumMod val="75000"/>
                  </a:schemeClr>
                </a:solidFill>
              </a:rPr>
              <a:t>조교</a:t>
            </a:r>
            <a:r>
              <a:rPr lang="en-US" altLang="ko-KR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ko-KR" altLang="en-US" smtClean="0">
                <a:solidFill>
                  <a:schemeClr val="accent1">
                    <a:lumMod val="75000"/>
                  </a:schemeClr>
                </a:solidFill>
              </a:rPr>
              <a:t>청강생을 등록하고자 하는 강좌 클릭</a:t>
            </a:r>
            <a:endParaRPr lang="en-US" altLang="ko-KR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 flipH="1">
            <a:off x="539541" y="547868"/>
            <a:ext cx="2498934" cy="69990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2400" b="1" smtClean="0"/>
              <a:t>STEP 1. </a:t>
            </a:r>
            <a:r>
              <a:rPr lang="ko-KR" altLang="en-US" sz="2400" b="1" smtClean="0"/>
              <a:t>강좌 이동</a:t>
            </a:r>
            <a:endParaRPr lang="ko-KR" altLang="en-US" sz="2400" b="1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1227" y="1440586"/>
            <a:ext cx="4085188" cy="220309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" name="직사각형 11"/>
          <p:cNvSpPr/>
          <p:nvPr/>
        </p:nvSpPr>
        <p:spPr>
          <a:xfrm>
            <a:off x="6118491" y="2089770"/>
            <a:ext cx="2900003" cy="456206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14" name="타원 13"/>
          <p:cNvSpPr/>
          <p:nvPr/>
        </p:nvSpPr>
        <p:spPr>
          <a:xfrm>
            <a:off x="8076684" y="1909837"/>
            <a:ext cx="312420" cy="3124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mtClean="0"/>
              <a:t>1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314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모서리가 둥근 직사각형 2"/>
          <p:cNvSpPr/>
          <p:nvPr/>
        </p:nvSpPr>
        <p:spPr>
          <a:xfrm>
            <a:off x="199360" y="243321"/>
            <a:ext cx="9486060" cy="6458674"/>
          </a:xfrm>
          <a:prstGeom prst="roundRect">
            <a:avLst>
              <a:gd name="adj" fmla="val 322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87145" y="1440586"/>
            <a:ext cx="46554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>
                <a:solidFill>
                  <a:schemeClr val="accent1">
                    <a:lumMod val="75000"/>
                  </a:schemeClr>
                </a:solidFill>
              </a:rPr>
              <a:t>① 강좌 좌측 메뉴에서</a:t>
            </a:r>
            <a:endParaRPr lang="en-US" altLang="ko-KR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altLang="ko-KR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ko-KR" altLang="en-US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② </a:t>
            </a:r>
            <a:r>
              <a:rPr lang="en-US" altLang="ko-KR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lang="ko-KR" altLang="en-US">
                <a:solidFill>
                  <a:schemeClr val="accent1">
                    <a:lumMod val="75000"/>
                  </a:schemeClr>
                </a:solidFill>
              </a:rPr>
              <a:t>고급 강좌 관리</a:t>
            </a:r>
            <a:r>
              <a:rPr lang="en-US" altLang="ko-KR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ko-KR" altLang="en-US">
                <a:solidFill>
                  <a:schemeClr val="accent1">
                    <a:lumMod val="75000"/>
                  </a:schemeClr>
                </a:solidFill>
              </a:rPr>
              <a:t>사용자</a:t>
            </a:r>
            <a:r>
              <a:rPr lang="en-US" altLang="ko-KR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ko-KR" altLang="en-US" smtClean="0">
                <a:solidFill>
                  <a:schemeClr val="accent1">
                    <a:lumMod val="75000"/>
                  </a:schemeClr>
                </a:solidFill>
              </a:rPr>
              <a:t>사용자 </a:t>
            </a:r>
            <a:r>
              <a:rPr lang="ko-KR" altLang="en-US">
                <a:solidFill>
                  <a:schemeClr val="accent1">
                    <a:lumMod val="75000"/>
                  </a:schemeClr>
                </a:solidFill>
              </a:rPr>
              <a:t>관리</a:t>
            </a:r>
            <a:r>
              <a:rPr lang="en-US" altLang="ko-KR">
                <a:solidFill>
                  <a:schemeClr val="accent1">
                    <a:lumMod val="75000"/>
                  </a:schemeClr>
                </a:solidFill>
              </a:rPr>
              <a:t>] </a:t>
            </a:r>
            <a:r>
              <a:rPr lang="ko-KR" altLang="en-US" smtClean="0">
                <a:solidFill>
                  <a:schemeClr val="accent1">
                    <a:lumMod val="75000"/>
                  </a:schemeClr>
                </a:solidFill>
              </a:rPr>
              <a:t>클릭</a:t>
            </a:r>
            <a:endParaRPr lang="en-US" altLang="ko-KR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 flipH="1">
            <a:off x="539541" y="547868"/>
            <a:ext cx="4146758" cy="7060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2400" b="1" smtClean="0"/>
              <a:t>STEP 2. </a:t>
            </a:r>
            <a:r>
              <a:rPr lang="ko-KR" altLang="en-US" sz="2400" b="1" smtClean="0"/>
              <a:t>사용자 관리 메뉴 이동</a:t>
            </a:r>
            <a:endParaRPr lang="ko-KR" altLang="en-US" sz="2400" b="1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41" y="3185573"/>
            <a:ext cx="5511293" cy="314855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0" name="그림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9902" y="561616"/>
            <a:ext cx="1598992" cy="577250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" name="직사각형 11"/>
          <p:cNvSpPr/>
          <p:nvPr/>
        </p:nvSpPr>
        <p:spPr>
          <a:xfrm>
            <a:off x="767752" y="3916392"/>
            <a:ext cx="957532" cy="2417733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/>
        </p:nvSpPr>
        <p:spPr>
          <a:xfrm>
            <a:off x="1096496" y="3753984"/>
            <a:ext cx="312420" cy="3124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mtClean="0"/>
              <a:t>1</a:t>
            </a:r>
            <a:endParaRPr lang="ko-KR" altLang="en-US"/>
          </a:p>
        </p:txBody>
      </p:sp>
      <p:sp>
        <p:nvSpPr>
          <p:cNvPr id="23" name="직사각형 22"/>
          <p:cNvSpPr/>
          <p:nvPr/>
        </p:nvSpPr>
        <p:spPr>
          <a:xfrm>
            <a:off x="6904274" y="4655390"/>
            <a:ext cx="1031904" cy="890542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타원 21"/>
          <p:cNvSpPr/>
          <p:nvPr/>
        </p:nvSpPr>
        <p:spPr>
          <a:xfrm>
            <a:off x="7779968" y="4900965"/>
            <a:ext cx="312420" cy="3124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mtClean="0"/>
              <a:t>2</a:t>
            </a:r>
            <a:endParaRPr lang="ko-KR" altLang="en-US"/>
          </a:p>
        </p:txBody>
      </p:sp>
      <p:cxnSp>
        <p:nvCxnSpPr>
          <p:cNvPr id="25" name="꺾인 연결선 24"/>
          <p:cNvCxnSpPr>
            <a:stCxn id="12" idx="3"/>
            <a:endCxn id="20" idx="1"/>
          </p:cNvCxnSpPr>
          <p:nvPr/>
        </p:nvCxnSpPr>
        <p:spPr>
          <a:xfrm flipV="1">
            <a:off x="1725284" y="3447871"/>
            <a:ext cx="5104618" cy="1677388"/>
          </a:xfrm>
          <a:prstGeom prst="bentConnector3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396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모서리가 둥근 직사각형 2"/>
          <p:cNvSpPr/>
          <p:nvPr/>
        </p:nvSpPr>
        <p:spPr>
          <a:xfrm>
            <a:off x="199360" y="243321"/>
            <a:ext cx="9486060" cy="6458674"/>
          </a:xfrm>
          <a:prstGeom prst="roundRect">
            <a:avLst>
              <a:gd name="adj" fmla="val 322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87145" y="1440586"/>
            <a:ext cx="479810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>
                <a:solidFill>
                  <a:schemeClr val="accent1">
                    <a:lumMod val="75000"/>
                  </a:schemeClr>
                </a:solidFill>
              </a:rPr>
              <a:t>① 사용자 관리 페이지에서 우측 상단의 </a:t>
            </a:r>
            <a:endParaRPr lang="en-US" altLang="ko-KR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altLang="ko-KR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ko-KR" smtClean="0">
                <a:solidFill>
                  <a:schemeClr val="accent1">
                    <a:lumMod val="75000"/>
                  </a:schemeClr>
                </a:solidFill>
              </a:rPr>
              <a:t>    [</a:t>
            </a:r>
            <a:r>
              <a:rPr lang="ko-KR" altLang="en-US" smtClean="0">
                <a:solidFill>
                  <a:schemeClr val="accent1">
                    <a:lumMod val="75000"/>
                  </a:schemeClr>
                </a:solidFill>
              </a:rPr>
              <a:t>사용자 등록</a:t>
            </a:r>
            <a:r>
              <a:rPr lang="en-US" altLang="ko-KR" smtClean="0">
                <a:solidFill>
                  <a:schemeClr val="accent1">
                    <a:lumMod val="75000"/>
                  </a:schemeClr>
                </a:solidFill>
              </a:rPr>
              <a:t>] </a:t>
            </a:r>
            <a:r>
              <a:rPr lang="ko-KR" altLang="en-US" smtClean="0">
                <a:solidFill>
                  <a:schemeClr val="accent1">
                    <a:lumMod val="75000"/>
                  </a:schemeClr>
                </a:solidFill>
              </a:rPr>
              <a:t>클릭</a:t>
            </a:r>
            <a:endParaRPr lang="en-US" altLang="ko-KR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altLang="ko-KR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ko-KR" altLang="en-US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② 사용자 등록 메뉴의 </a:t>
            </a:r>
            <a:r>
              <a:rPr lang="en-US" altLang="ko-KR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ko-KR" altLang="en-US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역할 부여</a:t>
            </a:r>
            <a:r>
              <a:rPr lang="en-US" altLang="ko-KR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  <a:r>
              <a:rPr lang="ko-KR" altLang="en-US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를 클릭하여</a:t>
            </a:r>
            <a:endParaRPr lang="en-US" altLang="ko-KR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ko-KR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ko-KR" altLang="en-US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추가할 사용자에게 부여할 역할</a:t>
            </a:r>
            <a:r>
              <a:rPr lang="en-US" altLang="ko-KR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ko-KR" altLang="en-US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선택</a:t>
            </a:r>
            <a:endParaRPr lang="en-US" altLang="ko-KR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ko-KR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ko-KR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- </a:t>
            </a:r>
            <a:r>
              <a:rPr lang="ko-KR" altLang="en-US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조교 역할을 추가하는 경우 조교 선택</a:t>
            </a:r>
            <a:endParaRPr lang="en-US" altLang="ko-KR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ko-KR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- </a:t>
            </a:r>
            <a:r>
              <a:rPr lang="ko-KR" altLang="en-US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청강생을 추가하는 경우 청강생 선택</a:t>
            </a:r>
            <a:endParaRPr lang="en-US" altLang="ko-KR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직사각형 7"/>
          <p:cNvSpPr/>
          <p:nvPr/>
        </p:nvSpPr>
        <p:spPr>
          <a:xfrm flipH="1">
            <a:off x="539542" y="547868"/>
            <a:ext cx="4956382" cy="7060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2400" b="1" smtClean="0"/>
              <a:t>STEP 3. </a:t>
            </a:r>
            <a:r>
              <a:rPr lang="ko-KR" altLang="en-US" sz="2400" b="1" smtClean="0"/>
              <a:t>역할 부여</a:t>
            </a:r>
            <a:r>
              <a:rPr lang="en-US" altLang="ko-KR" sz="2400" b="1" smtClean="0"/>
              <a:t>(</a:t>
            </a:r>
            <a:r>
              <a:rPr lang="ko-KR" altLang="en-US" sz="2400" b="1" smtClean="0"/>
              <a:t>조교</a:t>
            </a:r>
            <a:r>
              <a:rPr lang="en-US" altLang="ko-KR" sz="2400" b="1" smtClean="0"/>
              <a:t>,</a:t>
            </a:r>
            <a:r>
              <a:rPr lang="ko-KR" altLang="en-US" sz="2400" b="1" smtClean="0"/>
              <a:t>청강생</a:t>
            </a:r>
            <a:r>
              <a:rPr lang="en-US" altLang="ko-KR" sz="2400" b="1" smtClean="0"/>
              <a:t>) </a:t>
            </a:r>
            <a:r>
              <a:rPr lang="ko-KR" altLang="en-US" sz="2400" b="1" smtClean="0"/>
              <a:t>설정</a:t>
            </a:r>
            <a:endParaRPr lang="ko-KR" altLang="en-US" sz="2400" b="1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1226" y="1440586"/>
            <a:ext cx="4082773" cy="221701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4"/>
          <a:srcRect b="8218"/>
          <a:stretch/>
        </p:blipFill>
        <p:spPr>
          <a:xfrm>
            <a:off x="5121226" y="1440587"/>
            <a:ext cx="4082773" cy="243267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" name="직사각형 11"/>
          <p:cNvSpPr/>
          <p:nvPr/>
        </p:nvSpPr>
        <p:spPr>
          <a:xfrm>
            <a:off x="8694404" y="1775729"/>
            <a:ext cx="490078" cy="217378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14" name="타원 13"/>
          <p:cNvSpPr/>
          <p:nvPr/>
        </p:nvSpPr>
        <p:spPr>
          <a:xfrm>
            <a:off x="8776750" y="1524476"/>
            <a:ext cx="312420" cy="3124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mtClean="0"/>
              <a:t>1</a:t>
            </a:r>
            <a:endParaRPr lang="ko-KR" altLang="en-US"/>
          </a:p>
        </p:txBody>
      </p:sp>
      <p:cxnSp>
        <p:nvCxnSpPr>
          <p:cNvPr id="16" name="꺾인 연결선 15"/>
          <p:cNvCxnSpPr>
            <a:stCxn id="12" idx="2"/>
          </p:cNvCxnSpPr>
          <p:nvPr/>
        </p:nvCxnSpPr>
        <p:spPr>
          <a:xfrm rot="5400000">
            <a:off x="7018003" y="2137717"/>
            <a:ext cx="2066051" cy="1776830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그림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21226" y="4059158"/>
            <a:ext cx="2386653" cy="257024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직사각형 5"/>
          <p:cNvSpPr/>
          <p:nvPr/>
        </p:nvSpPr>
        <p:spPr>
          <a:xfrm>
            <a:off x="5121226" y="4266062"/>
            <a:ext cx="1043354" cy="578988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15" name="타원 14"/>
          <p:cNvSpPr/>
          <p:nvPr/>
        </p:nvSpPr>
        <p:spPr>
          <a:xfrm>
            <a:off x="6067015" y="4393565"/>
            <a:ext cx="312420" cy="3124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mtClean="0"/>
              <a:t>2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954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모서리가 둥근 직사각형 2"/>
          <p:cNvSpPr/>
          <p:nvPr/>
        </p:nvSpPr>
        <p:spPr>
          <a:xfrm>
            <a:off x="199360" y="243321"/>
            <a:ext cx="9486060" cy="6458674"/>
          </a:xfrm>
          <a:prstGeom prst="roundRect">
            <a:avLst>
              <a:gd name="adj" fmla="val 322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1225" y="1440586"/>
            <a:ext cx="4082774" cy="431190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직사각형 7"/>
          <p:cNvSpPr/>
          <p:nvPr/>
        </p:nvSpPr>
        <p:spPr>
          <a:xfrm flipH="1">
            <a:off x="539543" y="547868"/>
            <a:ext cx="3927682" cy="7060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2400" b="1" smtClean="0"/>
              <a:t>STEP 4. </a:t>
            </a:r>
            <a:r>
              <a:rPr lang="ko-KR" altLang="en-US" sz="2400" b="1" smtClean="0"/>
              <a:t>사용자 조회 및 등록</a:t>
            </a:r>
            <a:endParaRPr lang="ko-KR" altLang="en-US" sz="2400" b="1" dirty="0"/>
          </a:p>
        </p:txBody>
      </p:sp>
      <p:sp>
        <p:nvSpPr>
          <p:cNvPr id="12" name="직사각형 11"/>
          <p:cNvSpPr/>
          <p:nvPr/>
        </p:nvSpPr>
        <p:spPr>
          <a:xfrm>
            <a:off x="5231974" y="2257183"/>
            <a:ext cx="2759501" cy="314567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14" name="타원 13"/>
          <p:cNvSpPr/>
          <p:nvPr/>
        </p:nvSpPr>
        <p:spPr>
          <a:xfrm>
            <a:off x="8034505" y="5334000"/>
            <a:ext cx="312420" cy="3124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mtClean="0"/>
              <a:t>4</a:t>
            </a:r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9338" y="3424237"/>
            <a:ext cx="280988" cy="233363"/>
          </a:xfrm>
          <a:prstGeom prst="rect">
            <a:avLst/>
          </a:prstGeom>
        </p:spPr>
      </p:pic>
      <p:sp>
        <p:nvSpPr>
          <p:cNvPr id="17" name="직사각형 16"/>
          <p:cNvSpPr/>
          <p:nvPr/>
        </p:nvSpPr>
        <p:spPr>
          <a:xfrm>
            <a:off x="5629146" y="2808248"/>
            <a:ext cx="847854" cy="2525752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15" name="타원 14"/>
          <p:cNvSpPr/>
          <p:nvPr/>
        </p:nvSpPr>
        <p:spPr>
          <a:xfrm>
            <a:off x="6360471" y="2102046"/>
            <a:ext cx="312420" cy="3124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mtClean="0"/>
              <a:t>1</a:t>
            </a:r>
            <a:endParaRPr lang="ko-KR" altLang="en-US"/>
          </a:p>
        </p:txBody>
      </p:sp>
      <p:sp>
        <p:nvSpPr>
          <p:cNvPr id="18" name="타원 17"/>
          <p:cNvSpPr/>
          <p:nvPr/>
        </p:nvSpPr>
        <p:spPr>
          <a:xfrm>
            <a:off x="5896863" y="5177790"/>
            <a:ext cx="312420" cy="3124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mtClean="0"/>
              <a:t>2</a:t>
            </a:r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8425030" y="2808248"/>
            <a:ext cx="547520" cy="2525752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20" name="타원 19"/>
          <p:cNvSpPr/>
          <p:nvPr/>
        </p:nvSpPr>
        <p:spPr>
          <a:xfrm>
            <a:off x="8268820" y="3914914"/>
            <a:ext cx="312420" cy="3124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mtClean="0"/>
              <a:t>3</a:t>
            </a:r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387145" y="1440586"/>
            <a:ext cx="4798108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>
                <a:solidFill>
                  <a:schemeClr val="accent1">
                    <a:lumMod val="75000"/>
                  </a:schemeClr>
                </a:solidFill>
              </a:rPr>
              <a:t>① 추가할 사용자의 이름</a:t>
            </a:r>
            <a:r>
              <a:rPr lang="en-US" altLang="ko-KR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ko-KR" altLang="en-US" smtClean="0">
                <a:solidFill>
                  <a:schemeClr val="accent1">
                    <a:lumMod val="75000"/>
                  </a:schemeClr>
                </a:solidFill>
              </a:rPr>
              <a:t>학번</a:t>
            </a:r>
            <a:r>
              <a:rPr lang="en-US" altLang="ko-KR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ko-KR" altLang="en-US" smtClean="0">
                <a:solidFill>
                  <a:schemeClr val="accent1">
                    <a:lumMod val="75000"/>
                  </a:schemeClr>
                </a:solidFill>
              </a:rPr>
              <a:t>사번</a:t>
            </a:r>
            <a:r>
              <a:rPr lang="en-US" altLang="ko-KR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ko-KR" altLang="en-US" smtClean="0">
                <a:solidFill>
                  <a:schemeClr val="accent1">
                    <a:lumMod val="75000"/>
                  </a:schemeClr>
                </a:solidFill>
              </a:rPr>
              <a:t>교번</a:t>
            </a:r>
            <a:r>
              <a:rPr lang="en-US" altLang="ko-KR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ko-KR" altLang="en-US" smtClean="0">
                <a:solidFill>
                  <a:schemeClr val="accent1">
                    <a:lumMod val="75000"/>
                  </a:schemeClr>
                </a:solidFill>
              </a:rPr>
              <a:t>을</a:t>
            </a:r>
            <a:endParaRPr lang="en-US" altLang="ko-KR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altLang="ko-KR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ko-KR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ko-KR" altLang="en-US" smtClean="0">
                <a:solidFill>
                  <a:schemeClr val="accent1">
                    <a:lumMod val="75000"/>
                  </a:schemeClr>
                </a:solidFill>
              </a:rPr>
              <a:t>입력하여 검색</a:t>
            </a:r>
            <a:endParaRPr lang="en-US" altLang="ko-KR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altLang="ko-KR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ko-KR" altLang="en-US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② 기준에 해당하는 사용자 리스트가 조회됨</a:t>
            </a:r>
            <a:endParaRPr lang="en-US" altLang="ko-KR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ko-KR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ko-KR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- </a:t>
            </a:r>
            <a:r>
              <a:rPr lang="ko-KR" altLang="en-US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이름으로 검색했을 때 동명이인이 있는 </a:t>
            </a:r>
            <a:endParaRPr lang="en-US" altLang="ko-KR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ko-KR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ko-KR" altLang="en-US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경우</a:t>
            </a:r>
            <a:r>
              <a:rPr lang="en-US" altLang="ko-KR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ko-KR" altLang="en-US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학번</a:t>
            </a:r>
            <a:r>
              <a:rPr lang="en-US" altLang="ko-KR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ko-KR" altLang="en-US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사번</a:t>
            </a:r>
            <a:r>
              <a:rPr lang="en-US" altLang="ko-KR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ko-KR" altLang="en-US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교번</a:t>
            </a:r>
            <a:r>
              <a:rPr lang="en-US" altLang="ko-KR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ko-KR" altLang="en-US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을 이용하여 구분</a:t>
            </a:r>
            <a:endParaRPr lang="en-US" altLang="ko-KR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ko-KR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ko-KR" altLang="ko-KR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③</a:t>
            </a:r>
            <a:r>
              <a:rPr lang="en-US" altLang="ko-KR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ko-KR" altLang="en-US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추가하고자 하는 사용자 우측의 </a:t>
            </a:r>
            <a:r>
              <a:rPr lang="en-US" altLang="ko-KR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ko-KR" altLang="en-US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등록</a:t>
            </a:r>
            <a:r>
              <a:rPr lang="en-US" altLang="ko-KR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 </a:t>
            </a:r>
            <a:r>
              <a:rPr lang="ko-KR" altLang="en-US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클릭</a:t>
            </a:r>
            <a:endParaRPr lang="en-US" altLang="ko-KR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ko-KR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ko-KR" altLang="ko-KR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④</a:t>
            </a:r>
            <a:r>
              <a:rPr lang="en-US" altLang="ko-KR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[</a:t>
            </a:r>
            <a:r>
              <a:rPr lang="ko-KR" altLang="en-US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사용자 등록 종료</a:t>
            </a:r>
            <a:r>
              <a:rPr lang="en-US" altLang="ko-KR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  <a:r>
              <a:rPr lang="ko-KR" altLang="en-US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를 클릭하여 마침</a:t>
            </a:r>
            <a:endParaRPr lang="en-US" altLang="ko-KR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88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모서리가 둥근 직사각형 2"/>
          <p:cNvSpPr/>
          <p:nvPr/>
        </p:nvSpPr>
        <p:spPr>
          <a:xfrm>
            <a:off x="242492" y="242574"/>
            <a:ext cx="9486060" cy="6458674"/>
          </a:xfrm>
          <a:prstGeom prst="roundRect">
            <a:avLst>
              <a:gd name="adj" fmla="val 322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87145" y="1440586"/>
            <a:ext cx="437331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>
                <a:solidFill>
                  <a:schemeClr val="accent1">
                    <a:lumMod val="75000"/>
                  </a:schemeClr>
                </a:solidFill>
              </a:rPr>
              <a:t>추가한 사용자를 삭제하고자 하는경우</a:t>
            </a:r>
            <a:endParaRPr lang="en-US" altLang="ko-KR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ko-KR" altLang="en-US" smtClean="0">
                <a:solidFill>
                  <a:schemeClr val="accent1">
                    <a:lumMod val="75000"/>
                  </a:schemeClr>
                </a:solidFill>
              </a:rPr>
              <a:t>사용자 관리 페이지에서 다음과 같이 진행</a:t>
            </a:r>
            <a:endParaRPr lang="en-US" altLang="ko-KR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altLang="ko-KR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ko-KR" altLang="en-US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①</a:t>
            </a:r>
            <a:r>
              <a:rPr lang="ko-KR" altLang="en-US" smtClean="0">
                <a:solidFill>
                  <a:schemeClr val="accent1">
                    <a:lumMod val="75000"/>
                  </a:schemeClr>
                </a:solidFill>
              </a:rPr>
              <a:t> 삭제하고자 하는 사용자 검색</a:t>
            </a:r>
            <a:r>
              <a:rPr lang="en-US" altLang="ko-KR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altLang="ko-KR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altLang="ko-KR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ko-KR" altLang="en-US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② 대상 우측 </a:t>
            </a:r>
            <a:r>
              <a:rPr lang="en-US" altLang="ko-KR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‘</a:t>
            </a:r>
            <a:r>
              <a:rPr lang="ko-KR" altLang="en-US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등록 방법</a:t>
            </a:r>
            <a:r>
              <a:rPr lang="en-US" altLang="ko-KR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ko-KR" altLang="en-US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란의 </a:t>
            </a:r>
            <a:r>
              <a:rPr lang="en-US" altLang="ko-KR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‘X’</a:t>
            </a:r>
            <a:r>
              <a:rPr lang="ko-KR" altLang="en-US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를 클릭</a:t>
            </a:r>
            <a:endParaRPr lang="en-US" altLang="ko-KR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ko-KR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ko-KR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③ [</a:t>
            </a:r>
            <a:r>
              <a:rPr lang="ko-KR" altLang="en-US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계속</a:t>
            </a:r>
            <a:r>
              <a:rPr lang="en-US" altLang="ko-KR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 </a:t>
            </a:r>
            <a:r>
              <a:rPr lang="ko-KR" altLang="en-US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클릭하여 사용자 삭제 완료</a:t>
            </a:r>
            <a:endParaRPr lang="en-US" altLang="ko-KR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직사각형 7"/>
          <p:cNvSpPr/>
          <p:nvPr/>
        </p:nvSpPr>
        <p:spPr>
          <a:xfrm flipH="1">
            <a:off x="539542" y="547868"/>
            <a:ext cx="2874217" cy="7060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2400" b="1" smtClean="0"/>
              <a:t>STEP 5. </a:t>
            </a:r>
            <a:r>
              <a:rPr lang="ko-KR" altLang="en-US" sz="2400" b="1" smtClean="0"/>
              <a:t>사용자 삭제</a:t>
            </a:r>
            <a:endParaRPr lang="ko-KR" altLang="en-US" sz="2400" b="1" dirty="0"/>
          </a:p>
        </p:txBody>
      </p:sp>
      <p:sp>
        <p:nvSpPr>
          <p:cNvPr id="17" name="직사각형 16"/>
          <p:cNvSpPr/>
          <p:nvPr/>
        </p:nvSpPr>
        <p:spPr>
          <a:xfrm>
            <a:off x="6811794" y="2598200"/>
            <a:ext cx="412139" cy="245544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18" name="타원 17"/>
          <p:cNvSpPr/>
          <p:nvPr/>
        </p:nvSpPr>
        <p:spPr>
          <a:xfrm>
            <a:off x="6894261" y="2344662"/>
            <a:ext cx="312420" cy="3124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mtClean="0"/>
              <a:t>6</a:t>
            </a:r>
            <a:endParaRPr lang="ko-KR" altLang="en-US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1226" y="1440586"/>
            <a:ext cx="4082773" cy="1736799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5" name="꺾인 연결선 4"/>
          <p:cNvCxnSpPr/>
          <p:nvPr/>
        </p:nvCxnSpPr>
        <p:spPr>
          <a:xfrm rot="5400000">
            <a:off x="7871944" y="2786529"/>
            <a:ext cx="897666" cy="766553"/>
          </a:xfrm>
          <a:prstGeom prst="bentConnector3">
            <a:avLst>
              <a:gd name="adj1" fmla="val 28778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그림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1226" y="3618638"/>
            <a:ext cx="4082773" cy="87777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2" name="직사각형 21"/>
          <p:cNvSpPr/>
          <p:nvPr/>
        </p:nvSpPr>
        <p:spPr>
          <a:xfrm>
            <a:off x="5178000" y="1914526"/>
            <a:ext cx="679876" cy="339720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23" name="타원 22"/>
          <p:cNvSpPr/>
          <p:nvPr/>
        </p:nvSpPr>
        <p:spPr>
          <a:xfrm>
            <a:off x="5453795" y="1712179"/>
            <a:ext cx="312420" cy="3124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mtClean="0"/>
              <a:t>1</a:t>
            </a:r>
            <a:endParaRPr lang="ko-KR" altLang="en-US"/>
          </a:p>
        </p:txBody>
      </p:sp>
      <p:sp>
        <p:nvSpPr>
          <p:cNvPr id="24" name="타원 23"/>
          <p:cNvSpPr/>
          <p:nvPr/>
        </p:nvSpPr>
        <p:spPr>
          <a:xfrm>
            <a:off x="8704054" y="2389502"/>
            <a:ext cx="312420" cy="3124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mtClean="0"/>
              <a:t>2</a:t>
            </a:r>
            <a:endParaRPr lang="ko-KR" altLang="en-US"/>
          </a:p>
        </p:txBody>
      </p:sp>
      <p:sp>
        <p:nvSpPr>
          <p:cNvPr id="16" name="타원 15"/>
          <p:cNvSpPr/>
          <p:nvPr/>
        </p:nvSpPr>
        <p:spPr>
          <a:xfrm>
            <a:off x="8391634" y="3967383"/>
            <a:ext cx="312420" cy="3124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mtClean="0"/>
              <a:t>3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533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0313" y="1530472"/>
            <a:ext cx="8471019" cy="2387600"/>
          </a:xfrm>
        </p:spPr>
        <p:txBody>
          <a:bodyPr>
            <a:normAutofit/>
          </a:bodyPr>
          <a:lstStyle/>
          <a:p>
            <a:r>
              <a:rPr lang="ko-KR" altLang="en-US" sz="5400" b="1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순천대학교 </a:t>
            </a:r>
            <a:r>
              <a:rPr lang="en-US" altLang="ko-KR" sz="5400" b="1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ko-KR" sz="5400" b="1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sz="5400" b="1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ZOOM </a:t>
            </a:r>
            <a:r>
              <a:rPr lang="ko-KR" altLang="en-US" sz="5400" b="1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이용 매뉴얼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-8008" y="0"/>
            <a:ext cx="468843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 dirty="0"/>
          </a:p>
        </p:txBody>
      </p:sp>
      <p:sp>
        <p:nvSpPr>
          <p:cNvPr id="5" name="직사각형 4"/>
          <p:cNvSpPr/>
          <p:nvPr/>
        </p:nvSpPr>
        <p:spPr>
          <a:xfrm>
            <a:off x="460835" y="0"/>
            <a:ext cx="480701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 dirty="0"/>
          </a:p>
        </p:txBody>
      </p:sp>
      <p:sp>
        <p:nvSpPr>
          <p:cNvPr id="8" name="직사각형 7"/>
          <p:cNvSpPr/>
          <p:nvPr/>
        </p:nvSpPr>
        <p:spPr>
          <a:xfrm>
            <a:off x="941536" y="0"/>
            <a:ext cx="480701" cy="6858000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422237" y="0"/>
            <a:ext cx="480701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 dirty="0"/>
          </a:p>
        </p:txBody>
      </p:sp>
      <p:sp>
        <p:nvSpPr>
          <p:cNvPr id="10" name="직사각형 9"/>
          <p:cNvSpPr/>
          <p:nvPr/>
        </p:nvSpPr>
        <p:spPr>
          <a:xfrm>
            <a:off x="1902939" y="0"/>
            <a:ext cx="480701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 dirty="0"/>
          </a:p>
        </p:txBody>
      </p:sp>
      <p:sp>
        <p:nvSpPr>
          <p:cNvPr id="11" name="직사각형 10"/>
          <p:cNvSpPr/>
          <p:nvPr/>
        </p:nvSpPr>
        <p:spPr>
          <a:xfrm>
            <a:off x="2383640" y="0"/>
            <a:ext cx="480701" cy="6858000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 dirty="0"/>
          </a:p>
        </p:txBody>
      </p:sp>
      <p:sp>
        <p:nvSpPr>
          <p:cNvPr id="12" name="직사각형 11"/>
          <p:cNvSpPr/>
          <p:nvPr/>
        </p:nvSpPr>
        <p:spPr>
          <a:xfrm>
            <a:off x="2864341" y="0"/>
            <a:ext cx="480701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 dirty="0"/>
          </a:p>
        </p:txBody>
      </p:sp>
      <p:sp>
        <p:nvSpPr>
          <p:cNvPr id="13" name="직사각형 12"/>
          <p:cNvSpPr/>
          <p:nvPr/>
        </p:nvSpPr>
        <p:spPr>
          <a:xfrm>
            <a:off x="3345042" y="0"/>
            <a:ext cx="480701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 dirty="0"/>
          </a:p>
        </p:txBody>
      </p:sp>
      <p:sp>
        <p:nvSpPr>
          <p:cNvPr id="14" name="직사각형 13"/>
          <p:cNvSpPr/>
          <p:nvPr/>
        </p:nvSpPr>
        <p:spPr>
          <a:xfrm>
            <a:off x="3825744" y="0"/>
            <a:ext cx="480701" cy="6858000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 dirty="0"/>
          </a:p>
        </p:txBody>
      </p:sp>
      <p:sp>
        <p:nvSpPr>
          <p:cNvPr id="15" name="직사각형 14"/>
          <p:cNvSpPr/>
          <p:nvPr/>
        </p:nvSpPr>
        <p:spPr>
          <a:xfrm>
            <a:off x="4306445" y="0"/>
            <a:ext cx="480701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 dirty="0"/>
          </a:p>
        </p:txBody>
      </p:sp>
      <p:sp>
        <p:nvSpPr>
          <p:cNvPr id="16" name="직사각형 15"/>
          <p:cNvSpPr/>
          <p:nvPr/>
        </p:nvSpPr>
        <p:spPr>
          <a:xfrm>
            <a:off x="4787146" y="0"/>
            <a:ext cx="480701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 dirty="0"/>
          </a:p>
        </p:txBody>
      </p:sp>
      <p:sp>
        <p:nvSpPr>
          <p:cNvPr id="17" name="직사각형 16"/>
          <p:cNvSpPr/>
          <p:nvPr/>
        </p:nvSpPr>
        <p:spPr>
          <a:xfrm>
            <a:off x="5267847" y="0"/>
            <a:ext cx="480701" cy="6858000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 dirty="0"/>
          </a:p>
        </p:txBody>
      </p:sp>
      <p:sp>
        <p:nvSpPr>
          <p:cNvPr id="18" name="직사각형 17"/>
          <p:cNvSpPr/>
          <p:nvPr/>
        </p:nvSpPr>
        <p:spPr>
          <a:xfrm>
            <a:off x="5748549" y="0"/>
            <a:ext cx="480701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 dirty="0"/>
          </a:p>
        </p:txBody>
      </p:sp>
      <p:sp>
        <p:nvSpPr>
          <p:cNvPr id="19" name="직사각형 18"/>
          <p:cNvSpPr/>
          <p:nvPr/>
        </p:nvSpPr>
        <p:spPr>
          <a:xfrm>
            <a:off x="6229250" y="0"/>
            <a:ext cx="480701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 dirty="0"/>
          </a:p>
        </p:txBody>
      </p:sp>
      <p:sp>
        <p:nvSpPr>
          <p:cNvPr id="20" name="직사각형 19"/>
          <p:cNvSpPr/>
          <p:nvPr/>
        </p:nvSpPr>
        <p:spPr>
          <a:xfrm>
            <a:off x="6709951" y="0"/>
            <a:ext cx="480701" cy="6858000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 dirty="0"/>
          </a:p>
        </p:txBody>
      </p:sp>
      <p:sp>
        <p:nvSpPr>
          <p:cNvPr id="21" name="직사각형 20"/>
          <p:cNvSpPr/>
          <p:nvPr/>
        </p:nvSpPr>
        <p:spPr>
          <a:xfrm>
            <a:off x="7190652" y="0"/>
            <a:ext cx="480701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 dirty="0"/>
          </a:p>
        </p:txBody>
      </p:sp>
      <p:sp>
        <p:nvSpPr>
          <p:cNvPr id="22" name="직사각형 21"/>
          <p:cNvSpPr/>
          <p:nvPr/>
        </p:nvSpPr>
        <p:spPr>
          <a:xfrm>
            <a:off x="7671354" y="0"/>
            <a:ext cx="480701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 dirty="0"/>
          </a:p>
        </p:txBody>
      </p:sp>
      <p:sp>
        <p:nvSpPr>
          <p:cNvPr id="36" name="직사각형 35"/>
          <p:cNvSpPr/>
          <p:nvPr/>
        </p:nvSpPr>
        <p:spPr>
          <a:xfrm>
            <a:off x="9132074" y="0"/>
            <a:ext cx="480701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 dirty="0"/>
          </a:p>
        </p:txBody>
      </p:sp>
      <p:sp>
        <p:nvSpPr>
          <p:cNvPr id="37" name="직사각형 36"/>
          <p:cNvSpPr/>
          <p:nvPr/>
        </p:nvSpPr>
        <p:spPr>
          <a:xfrm>
            <a:off x="9615681" y="0"/>
            <a:ext cx="290320" cy="6858000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 dirty="0"/>
          </a:p>
        </p:txBody>
      </p:sp>
      <p:sp>
        <p:nvSpPr>
          <p:cNvPr id="23" name="직사각형 22"/>
          <p:cNvSpPr/>
          <p:nvPr/>
        </p:nvSpPr>
        <p:spPr>
          <a:xfrm>
            <a:off x="8152055" y="0"/>
            <a:ext cx="480701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 dirty="0"/>
          </a:p>
        </p:txBody>
      </p:sp>
      <p:sp>
        <p:nvSpPr>
          <p:cNvPr id="24" name="직사각형 23"/>
          <p:cNvSpPr/>
          <p:nvPr/>
        </p:nvSpPr>
        <p:spPr>
          <a:xfrm>
            <a:off x="8632756" y="0"/>
            <a:ext cx="480701" cy="6858000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 dirty="0"/>
          </a:p>
        </p:txBody>
      </p:sp>
      <p:sp>
        <p:nvSpPr>
          <p:cNvPr id="25" name="직사각형 24"/>
          <p:cNvSpPr/>
          <p:nvPr/>
        </p:nvSpPr>
        <p:spPr>
          <a:xfrm>
            <a:off x="-9711" y="416560"/>
            <a:ext cx="9895391" cy="60248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 dirty="0"/>
          </a:p>
        </p:txBody>
      </p:sp>
      <p:sp>
        <p:nvSpPr>
          <p:cNvPr id="26" name="TextBox 25"/>
          <p:cNvSpPr txBox="1"/>
          <p:nvPr/>
        </p:nvSpPr>
        <p:spPr>
          <a:xfrm>
            <a:off x="4465137" y="2842182"/>
            <a:ext cx="1210588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5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</a:t>
            </a:r>
            <a:endParaRPr lang="ko-KR" altLang="en-US" sz="45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327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2125</TotalTime>
  <Words>271</Words>
  <Application>Microsoft Office PowerPoint</Application>
  <PresentationFormat>A4 용지(210x297mm)</PresentationFormat>
  <Paragraphs>69</Paragraphs>
  <Slides>7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2" baseType="lpstr">
      <vt:lpstr>맑은 고딕</vt:lpstr>
      <vt:lpstr>Arial</vt:lpstr>
      <vt:lpstr>Calibri</vt:lpstr>
      <vt:lpstr>Calibri Light</vt:lpstr>
      <vt:lpstr>Office 테마</vt:lpstr>
      <vt:lpstr>순천대학교  ZOOM 이용 매뉴얼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순천대학교  ZOOM 이용 매뉴얼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순천대학교  ZOOM 이용 매뉴얼</dc:title>
  <dc:creator>SON</dc:creator>
  <cp:lastModifiedBy>User</cp:lastModifiedBy>
  <cp:revision>103</cp:revision>
  <cp:lastPrinted>2022-12-15T01:20:01Z</cp:lastPrinted>
  <dcterms:created xsi:type="dcterms:W3CDTF">2020-09-11T06:46:08Z</dcterms:created>
  <dcterms:modified xsi:type="dcterms:W3CDTF">2023-03-03T02:30:11Z</dcterms:modified>
</cp:coreProperties>
</file>