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94" r:id="rId5"/>
    <p:sldId id="282" r:id="rId6"/>
    <p:sldId id="283" r:id="rId7"/>
    <p:sldId id="286" r:id="rId8"/>
    <p:sldId id="287" r:id="rId9"/>
    <p:sldId id="288" r:id="rId10"/>
    <p:sldId id="289" r:id="rId11"/>
    <p:sldId id="290" r:id="rId12"/>
    <p:sldId id="292" r:id="rId13"/>
    <p:sldId id="279" r:id="rId14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9D2"/>
    <a:srgbClr val="ABC8E2"/>
    <a:srgbClr val="141414"/>
    <a:srgbClr val="697F9F"/>
    <a:srgbClr val="FFFFFF"/>
    <a:srgbClr val="F8F8F8"/>
    <a:srgbClr val="F3FAFF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8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9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BB38-0F40-4729-9D3B-9AB3483EDAEE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5A54A-10E5-488A-ABE8-F71D4184D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14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0B31-38DE-4E7B-9593-2B7E74DB99AE}" type="datetimeFigureOut">
              <a:rPr lang="ko-KR" altLang="en-US" smtClean="0"/>
              <a:t>2022-12-15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841D-6ADF-46AB-9CE0-58F846F88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64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39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7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50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05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48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27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61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25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52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60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35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841D-6ADF-46AB-9CE0-58F846F884E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41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046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90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324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5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2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264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36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902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68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789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90D8-0A69-47B6-9E9A-A82000FE2816}" type="datetimeFigureOut">
              <a:rPr lang="ko-KR" altLang="en-US" smtClean="0"/>
              <a:t>2022-12-15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5BDF-4547-4A00-942A-B0C42F0E3D1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78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0313" y="1581272"/>
            <a:ext cx="8471019" cy="238760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순천대학교 </a:t>
            </a:r>
            <a:r>
              <a:rPr lang="en-US" altLang="ko-KR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</a:t>
            </a:r>
            <a:r>
              <a:rPr lang="ko-KR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이용 매뉴얼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8008" y="0"/>
            <a:ext cx="468843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" name="직사각형 4"/>
          <p:cNvSpPr/>
          <p:nvPr/>
        </p:nvSpPr>
        <p:spPr>
          <a:xfrm>
            <a:off x="460835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941536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2237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>
            <a:off x="1902939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>
            <a:off x="2383640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2864341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>
            <a:off x="3345042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4" name="직사각형 13"/>
          <p:cNvSpPr/>
          <p:nvPr/>
        </p:nvSpPr>
        <p:spPr>
          <a:xfrm>
            <a:off x="3825744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4306445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6" name="직사각형 15"/>
          <p:cNvSpPr/>
          <p:nvPr/>
        </p:nvSpPr>
        <p:spPr>
          <a:xfrm>
            <a:off x="4787146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7" name="직사각형 16"/>
          <p:cNvSpPr/>
          <p:nvPr/>
        </p:nvSpPr>
        <p:spPr>
          <a:xfrm>
            <a:off x="5267847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8" name="직사각형 17"/>
          <p:cNvSpPr/>
          <p:nvPr/>
        </p:nvSpPr>
        <p:spPr>
          <a:xfrm>
            <a:off x="5748549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9" name="직사각형 18"/>
          <p:cNvSpPr/>
          <p:nvPr/>
        </p:nvSpPr>
        <p:spPr>
          <a:xfrm>
            <a:off x="6229250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6709951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7190652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2" name="직사각형 21"/>
          <p:cNvSpPr/>
          <p:nvPr/>
        </p:nvSpPr>
        <p:spPr>
          <a:xfrm>
            <a:off x="7671354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6" name="직사각형 35"/>
          <p:cNvSpPr/>
          <p:nvPr/>
        </p:nvSpPr>
        <p:spPr>
          <a:xfrm>
            <a:off x="9132074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7" name="직사각형 36"/>
          <p:cNvSpPr/>
          <p:nvPr/>
        </p:nvSpPr>
        <p:spPr>
          <a:xfrm>
            <a:off x="9615681" y="0"/>
            <a:ext cx="29032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3" name="직사각형 22"/>
          <p:cNvSpPr/>
          <p:nvPr/>
        </p:nvSpPr>
        <p:spPr>
          <a:xfrm>
            <a:off x="8152055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4" name="직사각형 23"/>
          <p:cNvSpPr/>
          <p:nvPr/>
        </p:nvSpPr>
        <p:spPr>
          <a:xfrm>
            <a:off x="8632756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5" name="직사각형 24"/>
          <p:cNvSpPr/>
          <p:nvPr/>
        </p:nvSpPr>
        <p:spPr>
          <a:xfrm>
            <a:off x="-9711" y="416560"/>
            <a:ext cx="9895391" cy="6024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796885" y="2369744"/>
            <a:ext cx="621516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ko-KR" alt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캠퍼스를 통한</a:t>
            </a:r>
            <a:endParaRPr lang="en-US" altLang="ko-KR" sz="450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500" b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마이크로티칭 참여</a:t>
            </a:r>
            <a:r>
              <a:rPr lang="en-US" altLang="ko-KR" sz="4500" b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500" b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방법</a:t>
            </a:r>
            <a:endParaRPr lang="ko-KR" altLang="en-US" sz="45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96885" y="3657526"/>
            <a:ext cx="6215163" cy="102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6607835" y="5480686"/>
            <a:ext cx="291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>
                    <a:lumMod val="75000"/>
                  </a:schemeClr>
                </a:solidFill>
              </a:rPr>
              <a:t>순천대학교 </a:t>
            </a:r>
            <a:r>
              <a:rPr lang="ko-KR" altLang="en-US" b="1" smtClean="0">
                <a:solidFill>
                  <a:schemeClr val="bg1">
                    <a:lumMod val="75000"/>
                  </a:schemeClr>
                </a:solidFill>
              </a:rPr>
              <a:t>교육혁신본부</a:t>
            </a:r>
            <a:endParaRPr lang="ko-KR" altLang="en-US" sz="33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2492" y="242574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373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⑥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          ’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클릭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⑦ 보고서 또는 수업영상이 저장된 폴더로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ko-KR" altLang="en-US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이동하여 파일 선택 후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열기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3" y="547868"/>
            <a:ext cx="4647289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6. </a:t>
            </a:r>
            <a:r>
              <a:rPr lang="ko-KR" altLang="en-US" sz="2400" b="1" smtClean="0"/>
              <a:t>마이크로티칭 보고서 등록</a:t>
            </a:r>
            <a:endParaRPr lang="ko-KR" altLang="en-US" sz="24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1440586"/>
            <a:ext cx="4082773" cy="2595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6" y="4175575"/>
            <a:ext cx="4082773" cy="1650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14" y="1519836"/>
            <a:ext cx="539147" cy="21407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811794" y="2598200"/>
            <a:ext cx="412139" cy="2455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894261" y="2344662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6</a:t>
            </a: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081831" y="5514112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7</a:t>
            </a:r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7021902" y="2843744"/>
            <a:ext cx="2786" cy="1331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2492" y="242574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7532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⑧ 선택한 파일이 목록에 추가된 것을 확인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하고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파일 업로드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클릭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 선택한 파일이 첨부파일 란에 추가된 것을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확인하고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저장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을 클릭하여 보고서 등록을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마침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3" y="547868"/>
            <a:ext cx="4647289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6. </a:t>
            </a:r>
            <a:r>
              <a:rPr lang="ko-KR" altLang="en-US" sz="2400" b="1" smtClean="0"/>
              <a:t>마이크로티칭 보고서 등록</a:t>
            </a:r>
            <a:endParaRPr lang="ko-KR" altLang="en-US" sz="24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4175575"/>
            <a:ext cx="4082773" cy="1650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타원 15"/>
          <p:cNvSpPr/>
          <p:nvPr/>
        </p:nvSpPr>
        <p:spPr>
          <a:xfrm>
            <a:off x="8081831" y="5514112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5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5" y="1422332"/>
            <a:ext cx="4082773" cy="2597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7162611" y="2598198"/>
            <a:ext cx="606800" cy="2180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769411" y="2865667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8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225" y="4178949"/>
            <a:ext cx="4082773" cy="16656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직선 화살표 연결선 18"/>
          <p:cNvCxnSpPr/>
          <p:nvPr/>
        </p:nvCxnSpPr>
        <p:spPr>
          <a:xfrm>
            <a:off x="7605241" y="3017909"/>
            <a:ext cx="0" cy="1170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6664511" y="5456076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9</a:t>
            </a:r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06263" y="4616338"/>
            <a:ext cx="3171062" cy="7384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37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⑩ 보고서 등록이 완료된 화면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3" y="547868"/>
            <a:ext cx="4647289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6. </a:t>
            </a:r>
            <a:r>
              <a:rPr lang="ko-KR" altLang="en-US" sz="2400" b="1" smtClean="0"/>
              <a:t>마이크로티칭 보고서 등록</a:t>
            </a:r>
            <a:endParaRPr lang="ko-KR" altLang="en-US" sz="2400" b="1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1440586"/>
            <a:ext cx="4082773" cy="1873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타원 13"/>
          <p:cNvSpPr/>
          <p:nvPr/>
        </p:nvSpPr>
        <p:spPr>
          <a:xfrm>
            <a:off x="7006402" y="1535936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smtClean="0"/>
              <a:t>10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18370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0313" y="1530472"/>
            <a:ext cx="8471019" cy="238760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순천대학교 </a:t>
            </a:r>
            <a:r>
              <a:rPr lang="en-US" altLang="ko-KR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</a:t>
            </a:r>
            <a:r>
              <a:rPr lang="ko-KR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이용 매뉴얼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8008" y="0"/>
            <a:ext cx="468843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" name="직사각형 4"/>
          <p:cNvSpPr/>
          <p:nvPr/>
        </p:nvSpPr>
        <p:spPr>
          <a:xfrm>
            <a:off x="460835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941536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2237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>
            <a:off x="1902939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>
            <a:off x="2383640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2864341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>
            <a:off x="3345042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4" name="직사각형 13"/>
          <p:cNvSpPr/>
          <p:nvPr/>
        </p:nvSpPr>
        <p:spPr>
          <a:xfrm>
            <a:off x="3825744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4306445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6" name="직사각형 15"/>
          <p:cNvSpPr/>
          <p:nvPr/>
        </p:nvSpPr>
        <p:spPr>
          <a:xfrm>
            <a:off x="4787146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7" name="직사각형 16"/>
          <p:cNvSpPr/>
          <p:nvPr/>
        </p:nvSpPr>
        <p:spPr>
          <a:xfrm>
            <a:off x="5267847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8" name="직사각형 17"/>
          <p:cNvSpPr/>
          <p:nvPr/>
        </p:nvSpPr>
        <p:spPr>
          <a:xfrm>
            <a:off x="5748549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9" name="직사각형 18"/>
          <p:cNvSpPr/>
          <p:nvPr/>
        </p:nvSpPr>
        <p:spPr>
          <a:xfrm>
            <a:off x="6229250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6709951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7190652" y="0"/>
            <a:ext cx="4807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2" name="직사각형 21"/>
          <p:cNvSpPr/>
          <p:nvPr/>
        </p:nvSpPr>
        <p:spPr>
          <a:xfrm>
            <a:off x="7671354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6" name="직사각형 35"/>
          <p:cNvSpPr/>
          <p:nvPr/>
        </p:nvSpPr>
        <p:spPr>
          <a:xfrm>
            <a:off x="9132074" y="0"/>
            <a:ext cx="48070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7" name="직사각형 36"/>
          <p:cNvSpPr/>
          <p:nvPr/>
        </p:nvSpPr>
        <p:spPr>
          <a:xfrm>
            <a:off x="9615681" y="0"/>
            <a:ext cx="29032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3" name="직사각형 22"/>
          <p:cNvSpPr/>
          <p:nvPr/>
        </p:nvSpPr>
        <p:spPr>
          <a:xfrm>
            <a:off x="8152055" y="0"/>
            <a:ext cx="4807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4" name="직사각형 23"/>
          <p:cNvSpPr/>
          <p:nvPr/>
        </p:nvSpPr>
        <p:spPr>
          <a:xfrm>
            <a:off x="8632756" y="0"/>
            <a:ext cx="48070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5" name="직사각형 24"/>
          <p:cNvSpPr/>
          <p:nvPr/>
        </p:nvSpPr>
        <p:spPr>
          <a:xfrm>
            <a:off x="-9711" y="416560"/>
            <a:ext cx="9895391" cy="6024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4465137" y="2842182"/>
            <a:ext cx="12105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ko-KR" altLang="en-US" sz="45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2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6103" y="359863"/>
            <a:ext cx="320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ko-KR" altLang="en-US" sz="8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0" y="6655443"/>
            <a:ext cx="9906000" cy="202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1" name="타원 50"/>
          <p:cNvSpPr/>
          <p:nvPr/>
        </p:nvSpPr>
        <p:spPr>
          <a:xfrm>
            <a:off x="3590626" y="775361"/>
            <a:ext cx="189240" cy="2121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2" name="타원 51"/>
          <p:cNvSpPr/>
          <p:nvPr/>
        </p:nvSpPr>
        <p:spPr>
          <a:xfrm>
            <a:off x="3903142" y="775361"/>
            <a:ext cx="189240" cy="2121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3" name="타원 52"/>
          <p:cNvSpPr/>
          <p:nvPr/>
        </p:nvSpPr>
        <p:spPr>
          <a:xfrm>
            <a:off x="266313" y="753976"/>
            <a:ext cx="189240" cy="2121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4" name="모서리가 둥근 직사각형 53"/>
          <p:cNvSpPr/>
          <p:nvPr/>
        </p:nvSpPr>
        <p:spPr>
          <a:xfrm flipH="1">
            <a:off x="659862" y="1644884"/>
            <a:ext cx="2245389" cy="5985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</a:rPr>
              <a:t>STEP 1 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 flipH="1">
            <a:off x="3113589" y="1644884"/>
            <a:ext cx="6065138" cy="598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600" b="1" smtClean="0">
                <a:solidFill>
                  <a:schemeClr val="bg1"/>
                </a:solidFill>
              </a:rPr>
              <a:t>마이크로티칭 참여 조건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 flipH="1">
            <a:off x="659861" y="2398177"/>
            <a:ext cx="2245389" cy="5985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</a:rPr>
              <a:t>STEP 2 </a:t>
            </a:r>
            <a:endParaRPr lang="ko-KR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 flipH="1">
            <a:off x="3113591" y="2398177"/>
            <a:ext cx="6065136" cy="598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600" b="1" smtClean="0">
                <a:solidFill>
                  <a:schemeClr val="bg1"/>
                </a:solidFill>
              </a:rPr>
              <a:t>E-</a:t>
            </a:r>
            <a:r>
              <a:rPr lang="ko-KR" altLang="en-US" sz="2600" b="1" smtClean="0">
                <a:solidFill>
                  <a:schemeClr val="bg1"/>
                </a:solidFill>
              </a:rPr>
              <a:t>캠퍼스 접속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 flipH="1">
            <a:off x="659861" y="3151470"/>
            <a:ext cx="2245389" cy="59853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5">
                    <a:lumMod val="50000"/>
                  </a:schemeClr>
                </a:solidFill>
              </a:rPr>
              <a:t>STEP 3 </a:t>
            </a:r>
            <a:endParaRPr lang="ko-KR" alt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 flipH="1">
            <a:off x="3113588" y="3151470"/>
            <a:ext cx="6065137" cy="598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600" b="1" smtClean="0">
                <a:solidFill>
                  <a:schemeClr val="bg1"/>
                </a:solidFill>
              </a:rPr>
              <a:t>로그인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 flipH="1">
            <a:off x="659861" y="3904763"/>
            <a:ext cx="2245389" cy="598539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 4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 flipH="1">
            <a:off x="3113589" y="3904763"/>
            <a:ext cx="6065138" cy="598539"/>
          </a:xfrm>
          <a:prstGeom prst="rect">
            <a:avLst/>
          </a:prstGeom>
          <a:solidFill>
            <a:srgbClr val="69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600" b="1" smtClean="0">
                <a:solidFill>
                  <a:schemeClr val="bg1"/>
                </a:solidFill>
              </a:rPr>
              <a:t>강좌 및 마이크로티칭 메뉴 이동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 flipH="1">
            <a:off x="659860" y="4658056"/>
            <a:ext cx="2245389" cy="598539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 5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 flipH="1">
            <a:off x="3113588" y="4658056"/>
            <a:ext cx="6065138" cy="5985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600" b="1" smtClean="0">
                <a:solidFill>
                  <a:schemeClr val="bg1"/>
                </a:solidFill>
              </a:rPr>
              <a:t>보고서 서식 다운로드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 flipH="1">
            <a:off x="659860" y="5411348"/>
            <a:ext cx="2245389" cy="5985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 6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 flipH="1">
            <a:off x="3113588" y="5411349"/>
            <a:ext cx="6065138" cy="5985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600" b="1" smtClean="0">
                <a:solidFill>
                  <a:schemeClr val="bg1"/>
                </a:solidFill>
              </a:rPr>
              <a:t>마이크로티칭 보고서 등록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90284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이 문서에서 다루는 마이크로티칭은 교육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연구 및 학생지도 비용 지급과 교수업적평가의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교육관련 활동 실적을 말하며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참여 방법은 다음과 같음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E-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캠퍼스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(URL: lms.scnu.ac.kr)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강좌의 마이크로티칭 메뉴에 자기 수업을 분석한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마이크로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티칭 보고서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와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수업영상파일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을 첨부하여 등록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수업영상파일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당해학기 실제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수업을 촬영한</a:t>
            </a:r>
            <a:r>
              <a:rPr lang="ko-KR" altLang="en-US" smtClean="0">
                <a:solidFill>
                  <a:srgbClr val="FF0000"/>
                </a:solidFill>
              </a:rPr>
              <a:t>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분 이상의 영상 파일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문의사항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교수학습개발센터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(061-750-3045)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로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문의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4" y="547868"/>
            <a:ext cx="4532788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 smtClean="0"/>
              <a:t>STEP 1</a:t>
            </a:r>
            <a:r>
              <a:rPr lang="en-US" altLang="ko-KR" sz="2400" b="1" smtClean="0"/>
              <a:t>. </a:t>
            </a:r>
            <a:r>
              <a:rPr lang="ko-KR" altLang="en-US" sz="2400" b="1" smtClean="0"/>
              <a:t>마이크로티칭 참여 조건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26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5207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다음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가지 방법으로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e-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캠퍼스에 접속할 수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있음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① 순천대학교 홈페이지에서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‘e-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캠퍼스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신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)’</a:t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인터넷 브라우저 주소창에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캠퍼스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URL </a:t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입력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다음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을 주소창에 복사하여 입력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ko-KR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lms.scnu.ac.kr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5" y="547868"/>
            <a:ext cx="3073231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2. e-</a:t>
            </a:r>
            <a:r>
              <a:rPr lang="ko-KR" altLang="en-US" sz="2400" b="1" smtClean="0"/>
              <a:t>캠퍼스 접속</a:t>
            </a:r>
            <a:endParaRPr lang="ko-KR" altLang="en-US" sz="24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5" y="1440586"/>
            <a:ext cx="4085188" cy="2145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5" y="3776220"/>
            <a:ext cx="4085188" cy="2082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타원 4"/>
          <p:cNvSpPr/>
          <p:nvPr/>
        </p:nvSpPr>
        <p:spPr>
          <a:xfrm>
            <a:off x="6329083" y="2716423"/>
            <a:ext cx="475130" cy="4840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522259" y="3881835"/>
            <a:ext cx="3594847" cy="1792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410438" y="2504781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984257" y="3682799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2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1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350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①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학생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교직원 로그인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ID(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사번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교번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와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를 입력하여 로그인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4" y="547868"/>
            <a:ext cx="2096079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3. </a:t>
            </a:r>
            <a:r>
              <a:rPr lang="ko-KR" altLang="en-US" sz="2400" b="1" smtClean="0"/>
              <a:t>로그인</a:t>
            </a:r>
            <a:endParaRPr lang="ko-KR" altLang="en-US" sz="2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1440586"/>
            <a:ext cx="4085188" cy="2296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5186833" y="2183032"/>
            <a:ext cx="604367" cy="2105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5692072" y="1987894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1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6" y="3888773"/>
            <a:ext cx="4085188" cy="2354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5343044" y="4476354"/>
            <a:ext cx="1681644" cy="5004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566648" y="4320144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2</a:t>
            </a:r>
            <a:endParaRPr lang="ko-KR" altLang="en-US"/>
          </a:p>
        </p:txBody>
      </p:sp>
      <p:cxnSp>
        <p:nvCxnSpPr>
          <p:cNvPr id="13" name="직선 화살표 연결선 12"/>
          <p:cNvCxnSpPr>
            <a:stCxn id="12" idx="2"/>
          </p:cNvCxnSpPr>
          <p:nvPr/>
        </p:nvCxnSpPr>
        <p:spPr>
          <a:xfrm flipH="1">
            <a:off x="5489016" y="2393575"/>
            <a:ext cx="1" cy="1495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350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① 보고서를 등록하고자 하는 강좌를 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강좌 개요의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마이크로티칭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1" y="547867"/>
            <a:ext cx="4084216" cy="814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4. </a:t>
            </a:r>
            <a:r>
              <a:rPr lang="ko-KR" altLang="en-US" sz="2400" b="1" smtClean="0"/>
              <a:t>강좌 및 마이크로티칭 메뉴 이동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7" y="1440586"/>
            <a:ext cx="4085188" cy="220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118491" y="2089770"/>
            <a:ext cx="2900003" cy="45620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076684" y="1909837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1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7" y="3888773"/>
            <a:ext cx="4085188" cy="2094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6762750" y="5063935"/>
            <a:ext cx="381000" cy="4097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616172" y="4818847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2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1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6955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①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      ’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‘Down’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을 클릭하여 서식 다운로드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내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PC&gt;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다운로드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폴더로 다운로드됨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브라우저 종류 및 설정에 따라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다른 이름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으로 저장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하여 다운로드 위치를 결정할 수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있는 경우도 있음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2" y="547868"/>
            <a:ext cx="4023831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5. </a:t>
            </a:r>
            <a:r>
              <a:rPr lang="ko-KR" altLang="en-US" sz="2400" b="1" smtClean="0"/>
              <a:t>보고서 서식 다운로드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1440587"/>
            <a:ext cx="4085188" cy="1899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타원 15"/>
          <p:cNvSpPr/>
          <p:nvPr/>
        </p:nvSpPr>
        <p:spPr>
          <a:xfrm>
            <a:off x="5632076" y="1390619"/>
            <a:ext cx="318247" cy="3063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799703" y="1253924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1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5" y="3526504"/>
            <a:ext cx="3224915" cy="3008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7835151" y="3466659"/>
            <a:ext cx="340661" cy="2626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693061" y="3243476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2</a:t>
            </a:r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5791199" y="1697003"/>
            <a:ext cx="1" cy="1829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46" y="1527944"/>
            <a:ext cx="247650" cy="2762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225" y="6214034"/>
            <a:ext cx="4085189" cy="320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44" y="4265184"/>
            <a:ext cx="4201348" cy="2269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539543" y="5935563"/>
            <a:ext cx="961453" cy="2626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59644" y="5769730"/>
            <a:ext cx="790258" cy="215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9" name="꺾인 연결선 18"/>
          <p:cNvCxnSpPr>
            <a:stCxn id="6" idx="2"/>
            <a:endCxn id="10" idx="3"/>
          </p:cNvCxnSpPr>
          <p:nvPr/>
        </p:nvCxnSpPr>
        <p:spPr>
          <a:xfrm rot="5400000">
            <a:off x="5537845" y="2932365"/>
            <a:ext cx="1670684" cy="326459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8703360" y="5944647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3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9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① 마이크로티칭 메뉴에서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쓰기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제목과 내용을 자유롭게 입력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3" y="547868"/>
            <a:ext cx="4647289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6. </a:t>
            </a:r>
            <a:r>
              <a:rPr lang="ko-KR" altLang="en-US" sz="2400" b="1" smtClean="0"/>
              <a:t>마이크로티칭 보고서 등록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1440586"/>
            <a:ext cx="4082773" cy="2217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8793480" y="3090863"/>
            <a:ext cx="394766" cy="2530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621517" y="2904965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1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6" y="3879358"/>
            <a:ext cx="4082773" cy="2359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5865306" y="4178689"/>
            <a:ext cx="3223864" cy="20431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477238" y="4022479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2</a:t>
            </a:r>
            <a:endParaRPr lang="ko-KR" altLang="en-US"/>
          </a:p>
        </p:txBody>
      </p:sp>
      <p:cxnSp>
        <p:nvCxnSpPr>
          <p:cNvPr id="16" name="꺾인 연결선 15"/>
          <p:cNvCxnSpPr>
            <a:stCxn id="12" idx="2"/>
            <a:endCxn id="9" idx="0"/>
          </p:cNvCxnSpPr>
          <p:nvPr/>
        </p:nvCxnSpPr>
        <p:spPr>
          <a:xfrm rot="5400000">
            <a:off x="7809013" y="2697508"/>
            <a:ext cx="535450" cy="1828250"/>
          </a:xfrm>
          <a:prstGeom prst="bentConnector3">
            <a:avLst>
              <a:gd name="adj1" fmla="val 7134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9360" y="243321"/>
            <a:ext cx="9486060" cy="6458674"/>
          </a:xfrm>
          <a:prstGeom prst="roundRect">
            <a:avLst>
              <a:gd name="adj" fmla="val 3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7145" y="1440586"/>
            <a:ext cx="46570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③ 첨부파일 란에 작성한 보고서 파일과 수업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영상파일을 첨부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  -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첨부파일 란에 드래그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드롭으로 파일을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</a:rPr>
              <a:t>추가할 수 있음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ko-K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 파일선택 창에서 직접 첨부파일을 선택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하고자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할 경우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    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클릭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파일 선택도구 좌측에서 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파일 첨부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로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경로 지정</a:t>
            </a:r>
            <a:endParaRPr lang="en-US" altLang="ko-KR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539543" y="547868"/>
            <a:ext cx="4647289" cy="706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smtClean="0"/>
              <a:t>STEP 6. </a:t>
            </a:r>
            <a:r>
              <a:rPr lang="ko-KR" altLang="en-US" sz="2400" b="1" smtClean="0"/>
              <a:t>마이크로티칭 보고서 등록</a:t>
            </a:r>
            <a:endParaRPr lang="ko-KR" altLang="en-US" sz="2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26" y="1440586"/>
            <a:ext cx="4082773" cy="1653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5945504" y="1775728"/>
            <a:ext cx="3143665" cy="7579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361126" y="1589831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3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338" y="3424237"/>
            <a:ext cx="280988" cy="2333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226" y="3316653"/>
            <a:ext cx="4082773" cy="259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5121227" y="3641620"/>
            <a:ext cx="824278" cy="1619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568772" y="1998479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4</a:t>
            </a: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563488" y="3722901"/>
            <a:ext cx="312420" cy="31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5</a:t>
            </a:r>
            <a:endParaRPr lang="ko-KR" altLang="en-US"/>
          </a:p>
        </p:txBody>
      </p:sp>
      <p:cxnSp>
        <p:nvCxnSpPr>
          <p:cNvPr id="13" name="직선 화살표 연결선 12"/>
          <p:cNvCxnSpPr>
            <a:stCxn id="12" idx="2"/>
          </p:cNvCxnSpPr>
          <p:nvPr/>
        </p:nvCxnSpPr>
        <p:spPr>
          <a:xfrm flipH="1">
            <a:off x="7505700" y="2533650"/>
            <a:ext cx="11637" cy="783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2006</TotalTime>
  <Words>458</Words>
  <Application>Microsoft Office PowerPoint</Application>
  <PresentationFormat>A4 용지(210x297mm)</PresentationFormat>
  <Paragraphs>102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테마</vt:lpstr>
      <vt:lpstr>순천대학교  ZOOM 이용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순천대학교  ZOOM 이용 매뉴얼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순천대학교  ZOOM 이용 매뉴얼</dc:title>
  <dc:creator>SON</dc:creator>
  <cp:lastModifiedBy>User</cp:lastModifiedBy>
  <cp:revision>91</cp:revision>
  <cp:lastPrinted>2022-12-15T01:20:01Z</cp:lastPrinted>
  <dcterms:created xsi:type="dcterms:W3CDTF">2020-09-11T06:46:08Z</dcterms:created>
  <dcterms:modified xsi:type="dcterms:W3CDTF">2022-12-15T04:27:28Z</dcterms:modified>
</cp:coreProperties>
</file>